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04" autoAdjust="0"/>
    <p:restoredTop sz="94694"/>
  </p:normalViewPr>
  <p:slideViewPr>
    <p:cSldViewPr snapToGrid="0" snapToObjects="1">
      <p:cViewPr varScale="1">
        <p:scale>
          <a:sx n="80" d="100"/>
          <a:sy n="80" d="100"/>
        </p:scale>
        <p:origin x="62" y="1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9B5DD-0274-BF45-B4C5-62E173E8F63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16669-4A9E-2244-B321-FE3C257B74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55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CDCF-83F0-654A-8E95-83ACE83299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428999"/>
            <a:ext cx="10515600" cy="1392589"/>
          </a:xfrm>
          <a:prstGeom prst="rect">
            <a:avLst/>
          </a:prstGeom>
        </p:spPr>
        <p:txBody>
          <a:bodyPr anchor="ctr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1FDD66-E57C-D246-A8D3-5F7E64604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00977"/>
            <a:ext cx="9144000" cy="113735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A4BBE-75B1-9143-A887-FCA15B99C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Web of Things Conference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FA7A7-1EC8-9A45-B674-9F5AA40338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5125" y="483127"/>
            <a:ext cx="4641750" cy="276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545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FD7F8-1D21-E24C-867B-27076A867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30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8A5910-6C9B-1F48-8812-ECC4A33F6A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AF42E-65C6-9945-BE49-EB50D67138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B49BA7-6EEA-F447-8740-AA9E2680F29D}" type="datetime1">
              <a:rPr lang="de-DE" smtClean="0"/>
              <a:t>18.11.2024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5EF138-5D7E-EE45-A145-963FACA62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Web of Things Conference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F53AE-A2BC-DE4D-BB61-40C1BC3B6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6536F3-C8D2-4944-B4D4-6A4C8563FA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93626" y="5793141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174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0FF282-7893-604E-9578-505C40B715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731022" y="365125"/>
            <a:ext cx="1622778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A972C3-333E-304A-AB27-C6CDCBED1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9282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9F7E9A-773D-734B-9080-4E50327633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6208FF-D4BA-3C4F-8576-626C790523EA}" type="datetime1">
              <a:rPr lang="de-DE" smtClean="0"/>
              <a:t>18.11.2024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82C37-09FF-6A4D-8C32-64A7F07F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Web of Things Conference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B5B9D-9935-CE4E-A40E-BBED3145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F9CC3B-F1C2-024E-9BCF-1306C0AC80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93626" y="5793141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981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C7C6D-3AF4-704E-BA3F-6FC5B568C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F4F71-1642-7C4D-949F-4818DFEAE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E4CE4-F196-BF4E-8EF4-267B94BD7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Web of Things Conference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CB4A0-D1FD-9244-BC2D-7164B6310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7370EC-1423-5441-922D-1AAFD5BB31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6EF411AF-3106-D04E-9818-E4C0FD06B9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671E8A-D9FB-4F40-BF11-C4C617FA8DC2}" type="datetime1">
              <a:rPr lang="de-DE" smtClean="0"/>
              <a:t>18.11.2024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460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AD314-C4FC-384A-835E-A6FA7C1C3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195E31-AF4D-A348-A7A9-7416D5CFB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CCF5D-D219-B446-BFBF-42479CD0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18E93B-0348-4F47-B908-0F376711D43F}" type="datetime1">
              <a:rPr lang="de-DE" smtClean="0"/>
              <a:t>18.11.2024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BE2F7-A02E-2541-92F4-BB12DCEA2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Web of Things Conference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5E475-C185-8649-99DC-91A32B80F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4E7543-36A1-9145-8718-DCB0BDDD9F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08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1F69A-4335-4B4E-B747-17F37F3C2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020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7619A-7211-0947-8360-23CE25F12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85332"/>
            <a:ext cx="5181600" cy="499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2284B-15A7-584D-908E-45543479E5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85332"/>
            <a:ext cx="5181600" cy="499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848B25-655D-AF40-BDC0-5457413735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621B3E-A95A-8049-9150-2DF1FAC0ECF3}" type="datetime1">
              <a:rPr lang="de-DE" smtClean="0"/>
              <a:t>18.11.2024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19A9F6-1429-5E49-BAA4-1E84DC5BA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Web of Things Conference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093763-BF3C-C644-9F21-D1290C786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5401E6-623E-8449-A07B-6B5E2253AD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525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3ABBC-6A16-9A46-A02F-79A517A30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7676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1AB855-CE44-1647-A11E-35810E458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134005"/>
            <a:ext cx="5157787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7E1739-9BD2-114D-9001-9767690E3B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662112"/>
            <a:ext cx="5157787" cy="4527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8260CC-435F-4B4A-921E-F825D9DAF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2" y="1132769"/>
            <a:ext cx="5183188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E7B3BE-4412-2546-8A83-8211EDE2FD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662112"/>
            <a:ext cx="5183188" cy="4527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95F5D0-89F8-014F-8A54-42E462B42B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12B175F-FB41-BF4D-9ABE-8F2097BBC860}" type="datetime1">
              <a:rPr lang="de-DE" smtClean="0"/>
              <a:t>18.11.2024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B91292-54C2-5B4B-BC92-96B7E584A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Web of Things Conference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B02B02-7BBA-3248-9E8D-33B016832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8F359D-97AE-244A-B6E0-7FABE799C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970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CA3E4-A9A0-B949-AB23-A7ED13D89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76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1C8F84-5DB4-5A45-850F-78308488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DB866A-F5A2-7A41-8897-7466D65E57E6}" type="datetime1">
              <a:rPr lang="de-DE" smtClean="0"/>
              <a:t>18.11.2024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A30B16-8D2B-964B-A82E-A1D8E5782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Web of Things Conference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CEFDE2-192C-EB49-B93B-A5C074DE6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9864CA-5904-6E4C-94B5-D61D982EE8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299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B624B9-C01C-504E-A7E7-3945364DF6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D494FE-DDF2-0D45-9E7D-ADC8E327C480}" type="datetime1">
              <a:rPr lang="de-DE" smtClean="0"/>
              <a:t>18.11.2024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98282D-B315-7747-81EE-E8722A589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Web of Things Conference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3647E0-FF85-FA4D-A8FA-E44590C11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E5121D-E664-684B-8EE0-95412BB475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427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68BCA-0D11-EE4D-9447-2FD49C0E2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EC554-6BD0-D046-93E8-160448B4C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04167"/>
            <a:ext cx="6172200" cy="495688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64FC1F-CB88-E848-A9AD-207062F13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4DCBEE-639A-F74C-92CE-7B643E698F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FB3604-3BE0-9D4D-B00F-04DADD698732}" type="datetime1">
              <a:rPr lang="de-DE" smtClean="0"/>
              <a:t>18.11.2024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1478D4-36A8-D941-B07C-23AC977B5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Web of Things Conference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275A4-A22A-5742-B711-4A30FC409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A484C7-B69E-1D4E-A042-8264DECEAC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49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C08D0-7399-754A-98B1-12196A1EC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8B8A4F-D838-F44B-BD4B-90A268DE74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DFA813-173D-3F4D-9B47-2ADE7EDAAB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2A9922-D3F8-854D-946A-BACD40890E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9B513-DA38-AA43-BA72-2536584A55D0}" type="datetime1">
              <a:rPr lang="de-DE" smtClean="0"/>
              <a:t>18.11.2024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8A5379-2EF0-014F-A404-9281AD5F5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Web of Things Conference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5E44CB-9FEF-8E46-ADE7-C6878CCA2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4E5D11-1589-8B43-AC25-08B65AFD2D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95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F3363-D36B-4942-87A8-FED6DF69A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98222"/>
            <a:ext cx="10515600" cy="48787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5CA93B93-3243-C248-A970-24A76A358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27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E28B5F4-1EA0-4A4B-8D85-A0B1CB6C7E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Web of Things Conference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8BACC8E-7FE2-EE49-8CEA-AAD5143CE5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58B4480-FE76-804E-A29C-E8F962705D39}" type="datetime1">
              <a:rPr lang="de-DE" smtClean="0"/>
              <a:t>18.11.2024</a:t>
            </a:fld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3E7A09-626A-BA49-9FC3-7280AA1F9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55BDE2E-7167-1944-9FEE-E44668D91CB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66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55CDF-C795-5938-1BE7-FF6EA804E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492412" cy="820207"/>
          </a:xfrm>
        </p:spPr>
        <p:txBody>
          <a:bodyPr>
            <a:normAutofit fontScale="90000"/>
          </a:bodyPr>
          <a:lstStyle/>
          <a:p>
            <a:r>
              <a:rPr lang="en-CA" sz="3600" dirty="0"/>
              <a:t>Onboarding and Interoperability in the Metaverse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4904C-630C-5373-7555-81054AB25D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97000"/>
            <a:ext cx="5181600" cy="5095874"/>
          </a:xfrm>
          <a:ln w="3175"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b="1" dirty="0">
                <a:solidFill>
                  <a:srgbClr val="000000"/>
                </a:solidFill>
              </a:rPr>
              <a:t>Background/Motivation:</a:t>
            </a:r>
          </a:p>
          <a:p>
            <a:r>
              <a:rPr lang="de-DE" sz="2000" dirty="0">
                <a:solidFill>
                  <a:srgbClr val="000000"/>
                </a:solidFill>
              </a:rPr>
              <a:t>View and </a:t>
            </a:r>
            <a:r>
              <a:rPr lang="de-DE" sz="2000" dirty="0" err="1">
                <a:solidFill>
                  <a:srgbClr val="000000"/>
                </a:solidFill>
              </a:rPr>
              <a:t>access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  <a:r>
              <a:rPr lang="de-DE" sz="2000" dirty="0" err="1">
                <a:solidFill>
                  <a:srgbClr val="000000"/>
                </a:solidFill>
              </a:rPr>
              <a:t>devices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  <a:r>
              <a:rPr lang="de-DE" sz="2000" dirty="0" err="1">
                <a:solidFill>
                  <a:srgbClr val="000000"/>
                </a:solidFill>
              </a:rPr>
              <a:t>without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  <a:r>
              <a:rPr lang="de-DE" sz="2000" dirty="0" err="1">
                <a:solidFill>
                  <a:srgbClr val="000000"/>
                </a:solidFill>
              </a:rPr>
              <a:t>any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  <a:r>
              <a:rPr lang="de-DE" sz="2000" dirty="0" err="1">
                <a:solidFill>
                  <a:srgbClr val="000000"/>
                </a:solidFill>
              </a:rPr>
              <a:t>need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  <a:r>
              <a:rPr lang="de-DE" sz="2000" dirty="0" err="1">
                <a:solidFill>
                  <a:srgbClr val="000000"/>
                </a:solidFill>
              </a:rPr>
              <a:t>for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  <a:r>
              <a:rPr lang="de-DE" sz="2000" dirty="0" err="1">
                <a:solidFill>
                  <a:srgbClr val="000000"/>
                </a:solidFill>
              </a:rPr>
              <a:t>middleware</a:t>
            </a:r>
            <a:endParaRPr lang="de-DE" sz="2000" dirty="0">
              <a:solidFill>
                <a:srgbClr val="000000"/>
              </a:solidFill>
            </a:endParaRPr>
          </a:p>
          <a:p>
            <a:r>
              <a:rPr lang="de-DE" sz="2000" dirty="0">
                <a:solidFill>
                  <a:srgbClr val="000000"/>
                </a:solidFill>
              </a:rPr>
              <a:t>Use 3D </a:t>
            </a:r>
            <a:r>
              <a:rPr lang="de-DE" sz="2000" dirty="0" err="1">
                <a:solidFill>
                  <a:srgbClr val="000000"/>
                </a:solidFill>
              </a:rPr>
              <a:t>assets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  <a:r>
              <a:rPr lang="de-DE" sz="2000" dirty="0" err="1">
                <a:solidFill>
                  <a:srgbClr val="000000"/>
                </a:solidFill>
              </a:rPr>
              <a:t>for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  <a:r>
              <a:rPr lang="de-DE" sz="2000" dirty="0" err="1">
                <a:solidFill>
                  <a:srgbClr val="000000"/>
                </a:solidFill>
              </a:rPr>
              <a:t>visualization</a:t>
            </a:r>
            <a:r>
              <a:rPr lang="de-DE" sz="2000" dirty="0">
                <a:solidFill>
                  <a:srgbClr val="000000"/>
                </a:solidFill>
              </a:rPr>
              <a:t> in a </a:t>
            </a:r>
            <a:r>
              <a:rPr lang="de-DE" sz="2000" dirty="0" err="1">
                <a:solidFill>
                  <a:srgbClr val="000000"/>
                </a:solidFill>
              </a:rPr>
              <a:t>spatial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  <a:r>
              <a:rPr lang="de-DE" sz="2000" dirty="0" err="1">
                <a:solidFill>
                  <a:srgbClr val="000000"/>
                </a:solidFill>
              </a:rPr>
              <a:t>context</a:t>
            </a:r>
            <a:endParaRPr lang="de-DE" sz="2000" dirty="0">
              <a:solidFill>
                <a:srgbClr val="000000"/>
              </a:solidFill>
            </a:endParaRPr>
          </a:p>
          <a:p>
            <a:r>
              <a:rPr lang="de-DE" sz="2000" dirty="0">
                <a:solidFill>
                  <a:srgbClr val="000000"/>
                </a:solidFill>
              </a:rPr>
              <a:t>Control </a:t>
            </a:r>
            <a:r>
              <a:rPr lang="de-DE" sz="2000" dirty="0" err="1">
                <a:solidFill>
                  <a:srgbClr val="000000"/>
                </a:solidFill>
              </a:rPr>
              <a:t>devices</a:t>
            </a:r>
            <a:r>
              <a:rPr lang="de-DE" sz="2000" dirty="0">
                <a:solidFill>
                  <a:srgbClr val="000000"/>
                </a:solidFill>
              </a:rPr>
              <a:t> and </a:t>
            </a:r>
            <a:r>
              <a:rPr lang="de-DE" sz="2000" dirty="0" err="1">
                <a:solidFill>
                  <a:srgbClr val="000000"/>
                </a:solidFill>
              </a:rPr>
              <a:t>generate</a:t>
            </a:r>
            <a:r>
              <a:rPr lang="de-DE" sz="2000" dirty="0">
                <a:solidFill>
                  <a:srgbClr val="000000"/>
                </a:solidFill>
              </a:rPr>
              <a:t> Mashups on </a:t>
            </a:r>
            <a:r>
              <a:rPr lang="de-DE" sz="2000" dirty="0" err="1">
                <a:solidFill>
                  <a:srgbClr val="000000"/>
                </a:solidFill>
              </a:rPr>
              <a:t>the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  <a:r>
              <a:rPr lang="de-DE" sz="2000" dirty="0" err="1">
                <a:solidFill>
                  <a:srgbClr val="000000"/>
                </a:solidFill>
              </a:rPr>
              <a:t>fly</a:t>
            </a:r>
            <a:endParaRPr lang="de-DE" sz="200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de-DE" b="1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de-DE" sz="2400" b="1" dirty="0" err="1">
                <a:solidFill>
                  <a:srgbClr val="000000"/>
                </a:solidFill>
              </a:rPr>
              <a:t>What</a:t>
            </a:r>
            <a:r>
              <a:rPr lang="de-DE" sz="2400" b="1" dirty="0">
                <a:solidFill>
                  <a:srgbClr val="000000"/>
                </a:solidFill>
              </a:rPr>
              <a:t> </a:t>
            </a:r>
            <a:r>
              <a:rPr lang="de-DE" sz="2400" b="1" dirty="0" err="1">
                <a:solidFill>
                  <a:srgbClr val="000000"/>
                </a:solidFill>
              </a:rPr>
              <a:t>can</a:t>
            </a:r>
            <a:r>
              <a:rPr lang="de-DE" sz="2400" b="1" dirty="0">
                <a:solidFill>
                  <a:srgbClr val="000000"/>
                </a:solidFill>
              </a:rPr>
              <a:t> </a:t>
            </a:r>
            <a:r>
              <a:rPr lang="de-DE" sz="2400" b="1" dirty="0" err="1">
                <a:solidFill>
                  <a:srgbClr val="000000"/>
                </a:solidFill>
              </a:rPr>
              <a:t>be</a:t>
            </a:r>
            <a:r>
              <a:rPr lang="de-DE" sz="2400" b="1" dirty="0">
                <a:solidFill>
                  <a:srgbClr val="000000"/>
                </a:solidFill>
              </a:rPr>
              <a:t> </a:t>
            </a:r>
            <a:r>
              <a:rPr lang="de-DE" sz="2400" b="1" dirty="0" err="1">
                <a:solidFill>
                  <a:srgbClr val="000000"/>
                </a:solidFill>
              </a:rPr>
              <a:t>seen</a:t>
            </a:r>
            <a:r>
              <a:rPr lang="de-DE" sz="2400" b="1" dirty="0">
                <a:solidFill>
                  <a:srgbClr val="000000"/>
                </a:solidFill>
              </a:rPr>
              <a:t>:</a:t>
            </a:r>
          </a:p>
          <a:p>
            <a:r>
              <a:rPr lang="de-DE" sz="2000" dirty="0" err="1">
                <a:solidFill>
                  <a:srgbClr val="000000"/>
                </a:solidFill>
              </a:rPr>
              <a:t>HoloWoT</a:t>
            </a:r>
            <a:r>
              <a:rPr lang="de-DE" sz="2000" dirty="0">
                <a:solidFill>
                  <a:srgbClr val="000000"/>
                </a:solidFill>
              </a:rPr>
              <a:t>: </a:t>
            </a:r>
            <a:r>
              <a:rPr lang="de-DE" sz="2000" dirty="0" err="1">
                <a:solidFill>
                  <a:srgbClr val="000000"/>
                </a:solidFill>
              </a:rPr>
              <a:t>viewing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  <a:r>
              <a:rPr lang="de-DE" sz="2000" dirty="0" err="1">
                <a:solidFill>
                  <a:srgbClr val="000000"/>
                </a:solidFill>
              </a:rPr>
              <a:t>device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  <a:r>
              <a:rPr lang="de-DE" sz="2000" dirty="0" err="1">
                <a:solidFill>
                  <a:srgbClr val="000000"/>
                </a:solidFill>
              </a:rPr>
              <a:t>properties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  <a:r>
              <a:rPr lang="de-DE" sz="2000" dirty="0" err="1">
                <a:solidFill>
                  <a:srgbClr val="000000"/>
                </a:solidFill>
              </a:rPr>
              <a:t>using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  <a:r>
              <a:rPr lang="de-DE" sz="2000" dirty="0" err="1">
                <a:solidFill>
                  <a:srgbClr val="000000"/>
                </a:solidFill>
              </a:rPr>
              <a:t>holographic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</a:p>
          <a:p>
            <a:r>
              <a:rPr lang="de-DE" sz="2000" dirty="0" err="1">
                <a:solidFill>
                  <a:srgbClr val="000000"/>
                </a:solidFill>
              </a:rPr>
              <a:t>RoboLens</a:t>
            </a:r>
            <a:r>
              <a:rPr lang="de-DE" sz="2000" dirty="0">
                <a:solidFill>
                  <a:srgbClr val="000000"/>
                </a:solidFill>
              </a:rPr>
              <a:t>: </a:t>
            </a:r>
            <a:r>
              <a:rPr lang="de-DE" sz="2000" dirty="0" err="1">
                <a:solidFill>
                  <a:srgbClr val="000000"/>
                </a:solidFill>
              </a:rPr>
              <a:t>controlling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  <a:r>
              <a:rPr lang="de-DE" sz="2000" dirty="0" err="1">
                <a:solidFill>
                  <a:srgbClr val="000000"/>
                </a:solidFill>
              </a:rPr>
              <a:t>any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  <a:r>
              <a:rPr lang="de-DE" sz="2000" dirty="0" err="1">
                <a:solidFill>
                  <a:srgbClr val="000000"/>
                </a:solidFill>
              </a:rPr>
              <a:t>robot</a:t>
            </a:r>
            <a:r>
              <a:rPr lang="de-DE" sz="2000" dirty="0">
                <a:solidFill>
                  <a:srgbClr val="000000"/>
                </a:solidFill>
              </a:rPr>
              <a:t> arm </a:t>
            </a:r>
            <a:r>
              <a:rPr lang="de-DE" sz="2000" dirty="0" err="1">
                <a:solidFill>
                  <a:srgbClr val="000000"/>
                </a:solidFill>
              </a:rPr>
              <a:t>using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  <a:r>
              <a:rPr lang="de-DE" sz="2000" dirty="0" err="1">
                <a:solidFill>
                  <a:srgbClr val="000000"/>
                </a:solidFill>
              </a:rPr>
              <a:t>only</a:t>
            </a:r>
            <a:r>
              <a:rPr lang="de-DE" sz="2000" dirty="0">
                <a:solidFill>
                  <a:srgbClr val="000000"/>
                </a:solidFill>
              </a:rPr>
              <a:t> </a:t>
            </a:r>
            <a:r>
              <a:rPr lang="de-DE" sz="2000" dirty="0" err="1">
                <a:solidFill>
                  <a:srgbClr val="000000"/>
                </a:solidFill>
              </a:rPr>
              <a:t>its</a:t>
            </a:r>
            <a:r>
              <a:rPr lang="de-DE" sz="2000" dirty="0">
                <a:solidFill>
                  <a:srgbClr val="000000"/>
                </a:solidFill>
              </a:rPr>
              <a:t> TD and URDF</a:t>
            </a:r>
          </a:p>
          <a:p>
            <a:pPr marL="0" indent="0">
              <a:buNone/>
            </a:pPr>
            <a:endParaRPr lang="en-CA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E0C4BA83-00BA-A960-A091-F0979976EC48}"/>
              </a:ext>
            </a:extLst>
          </p:cNvPr>
          <p:cNvSpPr txBox="1">
            <a:spLocks/>
          </p:cNvSpPr>
          <p:nvPr/>
        </p:nvSpPr>
        <p:spPr>
          <a:xfrm>
            <a:off x="6172200" y="1397001"/>
            <a:ext cx="5181600" cy="5095874"/>
          </a:xfrm>
          <a:prstGeom prst="rect">
            <a:avLst/>
          </a:prstGeom>
          <a:ln w="3175"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pic>
        <p:nvPicPr>
          <p:cNvPr id="6" name="Picture 5" descr="A blue and black rectangles&#10;&#10;Description automatically generated">
            <a:extLst>
              <a:ext uri="{FF2B5EF4-FFF2-40B4-BE49-F238E27FC236}">
                <a16:creationId xmlns:a16="http://schemas.microsoft.com/office/drawing/2014/main" id="{4CAEE021-0BB0-474A-B5EA-3E055EC57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115" y="249152"/>
            <a:ext cx="1005823" cy="530096"/>
          </a:xfrm>
          <a:prstGeom prst="rect">
            <a:avLst/>
          </a:prstGeo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FB7AAA5-6493-6FCE-0807-08F617D54C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67450" y="1482726"/>
            <a:ext cx="3409950" cy="2014538"/>
          </a:xfrm>
          <a:prstGeom prst="rect">
            <a:avLst/>
          </a:prstGeom>
        </p:spPr>
      </p:pic>
      <p:pic>
        <p:nvPicPr>
          <p:cNvPr id="13" name="Picture 12" descr="A robot arms with colored lines&#10;&#10;Description automatically generated with medium confidence">
            <a:extLst>
              <a:ext uri="{FF2B5EF4-FFF2-40B4-BE49-F238E27FC236}">
                <a16:creationId xmlns:a16="http://schemas.microsoft.com/office/drawing/2014/main" id="{8EAB2E76-1821-B453-901A-0E0397DB0A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5642" y="3583984"/>
            <a:ext cx="2503688" cy="283586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99B19AD-E326-21A8-10B9-657A39DA67A1}"/>
              </a:ext>
            </a:extLst>
          </p:cNvPr>
          <p:cNvSpPr txBox="1"/>
          <p:nvPr/>
        </p:nvSpPr>
        <p:spPr>
          <a:xfrm>
            <a:off x="9732362" y="2143404"/>
            <a:ext cx="1566475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err="1"/>
              <a:t>HoloWoT</a:t>
            </a:r>
            <a:endParaRPr lang="en-US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8E3396-5275-6357-04ED-3CA794971575}"/>
              </a:ext>
            </a:extLst>
          </p:cNvPr>
          <p:cNvSpPr txBox="1"/>
          <p:nvPr/>
        </p:nvSpPr>
        <p:spPr>
          <a:xfrm>
            <a:off x="6661959" y="4740307"/>
            <a:ext cx="1633925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err="1"/>
              <a:t>RoboLens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796088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3-09-DD-WoT-TPAC-Session-Presenter.pptx" id="{2F03DFF5-91A5-4415-8067-BEB302ADB9C1}" vid="{431ED2FE-334E-4AC5-99DC-F1C042D2CEA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46c98d88-e344-4ed4-8496-4ed7712e255d}" enabled="0" method="" siteId="{46c98d88-e344-4ed4-8496-4ed7712e255d}" removed="1"/>
  <clbl:label id="{9d258917-277f-42cd-a3cd-14c4e9ee58bc}" enabled="1" method="Standard" siteId="{38ae3bcd-9579-4fd4-adda-b42e1495d55a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Template-2023-09-DD-WoT-TPAC-Session-Presenter (1)</Template>
  <TotalTime>0</TotalTime>
  <Words>62</Words>
  <Application>Microsoft Office PowerPoint</Application>
  <PresentationFormat>Widescreen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Onboarding and Interoperability in the Metaverse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Mccool, Michael</dc:creator>
  <cp:lastModifiedBy>Fady Salama</cp:lastModifiedBy>
  <cp:revision>28</cp:revision>
  <dcterms:created xsi:type="dcterms:W3CDTF">2024-09-04T13:22:45Z</dcterms:created>
  <dcterms:modified xsi:type="dcterms:W3CDTF">2024-11-26T10:02:03Z</dcterms:modified>
</cp:coreProperties>
</file>

<file path=docProps/thumbnail.jpeg>
</file>